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3"/>
    <p:sldMasterId id="2147483688" r:id="rId4"/>
  </p:sldMasterIdLst>
  <p:notesMasterIdLst>
    <p:notesMasterId r:id="rId5"/>
  </p:notesMasterIdLst>
  <p:sldIdLst>
    <p:sldId id="256" r:id="rId6"/>
    <p:sldId id="257" r:id="rId7"/>
    <p:sldId id="258" r:id="rId8"/>
    <p:sldId id="259" r:id="rId9"/>
    <p:sldId id="260" r:id="rId10"/>
    <p:sldId id="261" r:id="rId11"/>
    <p:sldId id="262" r:id="rId12"/>
  </p:sldIdLst>
  <p:sldSz cy="10282225" cx="18280050"/>
  <p:notesSz cx="6858000" cy="9144000"/>
  <p:embeddedFontLst>
    <p:embeddedFont>
      <p:font typeface="Roboto"/>
      <p:regular r:id="rId13"/>
      <p:bold r:id="rId14"/>
      <p:italic r:id="rId15"/>
      <p:boldItalic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Roboto-regular.fntdata"/><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font" Target="fonts/Roboto-italic.fntdata"/><Relationship Id="rId14" Type="http://schemas.openxmlformats.org/officeDocument/2006/relationships/font" Target="fonts/Roboto-bold.fntdata"/><Relationship Id="rId16"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1"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br>
              <a:rPr b="0"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This would be the introduction slide of the topic that you are covering in this subsection.</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When this slide plays, you could talk about the main aim that we’d be covering in this video.</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a3313e1d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g2a3313e1d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51769eaf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351769eaf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f60855f80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g2f60855f80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e2e640fef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g2e2e640fef_1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Something that needs to grab the viewers attention!!</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a3313e1da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g2a3313e1da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Before the start of the video, we’d like to highlight what are important topics or pointers that we’d be covering in this video. This slide would immediately follow the intro/name slide. This would just be say 2-3 points for the viewers to know what they are getting into.</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f8123506f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g2f8123506f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[Mandatory Slide]</a:t>
            </a:r>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Here the name of the next video needs to be mentioned. The narration as you guessed it would be just letting the viewer know exactly where we are at and what we’d be taking over next!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bg>
      <p:bgPr>
        <a:solidFill>
          <a:srgbClr val="F3702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11" name="Google Shape;11;p2"/>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6" name="Shape 46"/>
        <p:cNvGrpSpPr/>
        <p:nvPr/>
      </p:nvGrpSpPr>
      <p:grpSpPr>
        <a:xfrm>
          <a:off x="0" y="0"/>
          <a:ext cx="0" cy="0"/>
          <a:chOff x="0" y="0"/>
          <a:chExt cx="0" cy="0"/>
        </a:xfrm>
      </p:grpSpPr>
      <p:sp>
        <p:nvSpPr>
          <p:cNvPr id="47" name="Google Shape;47;p11"/>
          <p:cNvSpPr txBox="1"/>
          <p:nvPr/>
        </p:nvSpPr>
        <p:spPr>
          <a:xfrm flipH="1" rot="10800000">
            <a:off x="0" y="0"/>
            <a:ext cx="18280063" cy="9387452"/>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8" name="Google Shape;48;p11"/>
          <p:cNvSpPr/>
          <p:nvPr/>
        </p:nvSpPr>
        <p:spPr>
          <a:xfrm flipH="1" rot="10800000">
            <a:off x="0" y="9241171"/>
            <a:ext cx="18280063" cy="14813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9" name="Google Shape;49;p11"/>
          <p:cNvSpPr txBox="1"/>
          <p:nvPr>
            <p:ph idx="1" type="body"/>
          </p:nvPr>
        </p:nvSpPr>
        <p:spPr>
          <a:xfrm>
            <a:off x="114251" y="9389302"/>
            <a:ext cx="16756724" cy="892986"/>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F3702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57" name="Shape 5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nd Subsection Title">
  <p:cSld name="Section and Subsection Title">
    <p:spTree>
      <p:nvGrpSpPr>
        <p:cNvPr id="62" name="Shape 62"/>
        <p:cNvGrpSpPr/>
        <p:nvPr/>
      </p:nvGrpSpPr>
      <p:grpSpPr>
        <a:xfrm>
          <a:off x="0" y="0"/>
          <a:ext cx="0" cy="0"/>
          <a:chOff x="0" y="0"/>
          <a:chExt cx="0" cy="0"/>
        </a:xfrm>
      </p:grpSpPr>
      <p:sp>
        <p:nvSpPr>
          <p:cNvPr id="63" name="Google Shape;63;p21"/>
          <p:cNvSpPr txBox="1"/>
          <p:nvPr>
            <p:ph type="ctrTitle"/>
          </p:nvPr>
        </p:nvSpPr>
        <p:spPr>
          <a:xfrm>
            <a:off x="780711" y="3636865"/>
            <a:ext cx="16437000" cy="18663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64" name="Google Shape;64;p21"/>
          <p:cNvSpPr txBox="1"/>
          <p:nvPr>
            <p:ph idx="1" type="subTitle"/>
          </p:nvPr>
        </p:nvSpPr>
        <p:spPr>
          <a:xfrm>
            <a:off x="780711" y="5575679"/>
            <a:ext cx="16437000" cy="8655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pic>
        <p:nvPicPr>
          <p:cNvPr descr="icon-white.png" id="65" name="Google Shape;65;p21"/>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 name="Shape 12"/>
        <p:cNvGrpSpPr/>
        <p:nvPr/>
      </p:nvGrpSpPr>
      <p:grpSpPr>
        <a:xfrm>
          <a:off x="0" y="0"/>
          <a:ext cx="0" cy="0"/>
          <a:chOff x="0" y="0"/>
          <a:chExt cx="0" cy="0"/>
        </a:xfrm>
      </p:grpSpPr>
      <p:sp>
        <p:nvSpPr>
          <p:cNvPr id="13" name="Google Shape;13;p3"/>
          <p:cNvSpPr/>
          <p:nvPr/>
        </p:nvSpPr>
        <p:spPr>
          <a:xfrm flipH="1" rot="10800000">
            <a:off x="0" y="1312192"/>
            <a:ext cx="18280063" cy="8970046"/>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4" name="Google Shape;14;p3"/>
          <p:cNvSpPr/>
          <p:nvPr/>
        </p:nvSpPr>
        <p:spPr>
          <a:xfrm>
            <a:off x="0" y="1312094"/>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5" name="Google Shape;15;p3"/>
          <p:cNvSpPr txBox="1"/>
          <p:nvPr>
            <p:ph type="title"/>
          </p:nvPr>
        </p:nvSpPr>
        <p:spPr>
          <a:xfrm>
            <a:off x="196414" y="32685"/>
            <a:ext cx="17645539" cy="120484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type="title">
  <p:cSld name="TITLE">
    <p:spTree>
      <p:nvGrpSpPr>
        <p:cNvPr id="66" name="Shape 66"/>
        <p:cNvGrpSpPr/>
        <p:nvPr/>
      </p:nvGrpSpPr>
      <p:grpSpPr>
        <a:xfrm>
          <a:off x="0" y="0"/>
          <a:ext cx="0" cy="0"/>
          <a:chOff x="0" y="0"/>
          <a:chExt cx="0" cy="0"/>
        </a:xfrm>
      </p:grpSpPr>
      <p:sp>
        <p:nvSpPr>
          <p:cNvPr id="67" name="Google Shape;67;p22"/>
          <p:cNvSpPr txBox="1"/>
          <p:nvPr>
            <p:ph type="title"/>
          </p:nvPr>
        </p:nvSpPr>
        <p:spPr>
          <a:xfrm>
            <a:off x="780711" y="5605055"/>
            <a:ext cx="16437000" cy="11460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51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pic>
        <p:nvPicPr>
          <p:cNvPr descr="Packt-Logo-white.png" id="68" name="Google Shape;68;p22"/>
          <p:cNvPicPr preferRelativeResize="0"/>
          <p:nvPr/>
        </p:nvPicPr>
        <p:blipFill rotWithShape="1">
          <a:blip r:embed="rId2">
            <a:alphaModFix/>
          </a:blip>
          <a:srcRect b="0" l="0" r="0" t="0"/>
          <a:stretch/>
        </p:blipFill>
        <p:spPr>
          <a:xfrm>
            <a:off x="225403" y="2954094"/>
            <a:ext cx="6745412" cy="323184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lone Introduction or Summary" type="secHead">
  <p:cSld name="SECTION_HEADER">
    <p:spTree>
      <p:nvGrpSpPr>
        <p:cNvPr id="69" name="Shape 69"/>
        <p:cNvGrpSpPr/>
        <p:nvPr/>
      </p:nvGrpSpPr>
      <p:grpSpPr>
        <a:xfrm>
          <a:off x="0" y="0"/>
          <a:ext cx="0" cy="0"/>
          <a:chOff x="0" y="0"/>
          <a:chExt cx="0" cy="0"/>
        </a:xfrm>
      </p:grpSpPr>
      <p:sp>
        <p:nvSpPr>
          <p:cNvPr id="70" name="Google Shape;70;p23"/>
          <p:cNvSpPr txBox="1"/>
          <p:nvPr>
            <p:ph type="title"/>
          </p:nvPr>
        </p:nvSpPr>
        <p:spPr>
          <a:xfrm>
            <a:off x="921500" y="4128788"/>
            <a:ext cx="16437000" cy="20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83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8396">
                <a:solidFill>
                  <a:schemeClr val="lt1"/>
                </a:solidFill>
                <a:latin typeface="Roboto"/>
                <a:ea typeface="Roboto"/>
                <a:cs typeface="Roboto"/>
                <a:sym typeface="Roboto"/>
              </a:defRPr>
            </a:lvl9pPr>
          </a:lstStyle>
          <a:p/>
        </p:txBody>
      </p:sp>
      <p:pic>
        <p:nvPicPr>
          <p:cNvPr descr="icon-white.png" id="71" name="Google Shape;71;p23"/>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 name="Shape 72"/>
        <p:cNvGrpSpPr/>
        <p:nvPr/>
      </p:nvGrpSpPr>
      <p:grpSpPr>
        <a:xfrm>
          <a:off x="0" y="0"/>
          <a:ext cx="0" cy="0"/>
          <a:chOff x="0" y="0"/>
          <a:chExt cx="0" cy="0"/>
        </a:xfrm>
      </p:grpSpPr>
      <p:sp>
        <p:nvSpPr>
          <p:cNvPr id="73" name="Google Shape;73;p24"/>
          <p:cNvSpPr/>
          <p:nvPr/>
        </p:nvSpPr>
        <p:spPr>
          <a:xfrm flipH="1" rot="10800000">
            <a:off x="0" y="3370539"/>
            <a:ext cx="18280200" cy="69117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4" name="Google Shape;74;p24"/>
          <p:cNvSpPr/>
          <p:nvPr/>
        </p:nvSpPr>
        <p:spPr>
          <a:xfrm>
            <a:off x="0" y="3370440"/>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75" name="Google Shape;75;p24"/>
          <p:cNvSpPr txBox="1"/>
          <p:nvPr>
            <p:ph type="title"/>
          </p:nvPr>
        </p:nvSpPr>
        <p:spPr>
          <a:xfrm>
            <a:off x="943390" y="1476767"/>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6" name="Google Shape;76;p24"/>
          <p:cNvSpPr txBox="1"/>
          <p:nvPr>
            <p:ph idx="1" type="body"/>
          </p:nvPr>
        </p:nvSpPr>
        <p:spPr>
          <a:xfrm>
            <a:off x="943390" y="3836374"/>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pic>
        <p:nvPicPr>
          <p:cNvPr descr="icon-beacon.png" id="77" name="Google Shape;77;p24"/>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25"/>
          <p:cNvSpPr/>
          <p:nvPr/>
        </p:nvSpPr>
        <p:spPr>
          <a:xfrm flipH="1" rot="10800000">
            <a:off x="0" y="3370539"/>
            <a:ext cx="18280200" cy="69117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0" name="Google Shape;80;p25"/>
          <p:cNvSpPr/>
          <p:nvPr/>
        </p:nvSpPr>
        <p:spPr>
          <a:xfrm>
            <a:off x="0" y="3370440"/>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1" name="Google Shape;81;p25"/>
          <p:cNvSpPr txBox="1"/>
          <p:nvPr>
            <p:ph type="title"/>
          </p:nvPr>
        </p:nvSpPr>
        <p:spPr>
          <a:xfrm>
            <a:off x="943390" y="1476767"/>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82" name="Google Shape;82;p25"/>
          <p:cNvSpPr txBox="1"/>
          <p:nvPr>
            <p:ph idx="1" type="body"/>
          </p:nvPr>
        </p:nvSpPr>
        <p:spPr>
          <a:xfrm>
            <a:off x="943390" y="3836375"/>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83" name="Google Shape;83;p25"/>
          <p:cNvSpPr txBox="1"/>
          <p:nvPr>
            <p:ph idx="2" type="body"/>
          </p:nvPr>
        </p:nvSpPr>
        <p:spPr>
          <a:xfrm>
            <a:off x="9384425" y="3836375"/>
            <a:ext cx="79962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pic>
        <p:nvPicPr>
          <p:cNvPr descr="icon-beacon.png" id="84" name="Google Shape;84;p25"/>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26"/>
          <p:cNvSpPr/>
          <p:nvPr/>
        </p:nvSpPr>
        <p:spPr>
          <a:xfrm flipH="1" rot="10800000">
            <a:off x="0" y="1312238"/>
            <a:ext cx="18280200" cy="89700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7" name="Google Shape;87;p26"/>
          <p:cNvSpPr/>
          <p:nvPr/>
        </p:nvSpPr>
        <p:spPr>
          <a:xfrm>
            <a:off x="0" y="1312094"/>
            <a:ext cx="18280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88" name="Google Shape;88;p26"/>
          <p:cNvSpPr txBox="1"/>
          <p:nvPr>
            <p:ph type="title"/>
          </p:nvPr>
        </p:nvSpPr>
        <p:spPr>
          <a:xfrm>
            <a:off x="196414" y="32685"/>
            <a:ext cx="17645400" cy="12048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9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598">
                <a:solidFill>
                  <a:schemeClr val="lt1"/>
                </a:solidFill>
                <a:latin typeface="Roboto"/>
                <a:ea typeface="Roboto"/>
                <a:cs typeface="Roboto"/>
                <a:sym typeface="Roboto"/>
              </a:defRPr>
            </a:lvl9pPr>
          </a:lstStyle>
          <a:p/>
        </p:txBody>
      </p:sp>
      <p:pic>
        <p:nvPicPr>
          <p:cNvPr descr="icon-beacon.png" id="89" name="Google Shape;89;p26"/>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90" name="Shape 90"/>
        <p:cNvGrpSpPr/>
        <p:nvPr/>
      </p:nvGrpSpPr>
      <p:grpSpPr>
        <a:xfrm>
          <a:off x="0" y="0"/>
          <a:ext cx="0" cy="0"/>
          <a:chOff x="0" y="0"/>
          <a:chExt cx="0" cy="0"/>
        </a:xfrm>
      </p:grpSpPr>
      <p:sp>
        <p:nvSpPr>
          <p:cNvPr id="91" name="Google Shape;91;p27"/>
          <p:cNvSpPr txBox="1"/>
          <p:nvPr/>
        </p:nvSpPr>
        <p:spPr>
          <a:xfrm flipH="1" rot="10800000">
            <a:off x="6550356" y="88"/>
            <a:ext cx="11729700" cy="102822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2" name="Google Shape;92;p27"/>
          <p:cNvSpPr/>
          <p:nvPr/>
        </p:nvSpPr>
        <p:spPr>
          <a:xfrm rot="-5400000">
            <a:off x="1517856" y="5032538"/>
            <a:ext cx="102822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93" name="Google Shape;93;p27"/>
          <p:cNvSpPr txBox="1"/>
          <p:nvPr>
            <p:ph type="title"/>
          </p:nvPr>
        </p:nvSpPr>
        <p:spPr>
          <a:xfrm>
            <a:off x="451958" y="715270"/>
            <a:ext cx="5613600" cy="19059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94" name="Google Shape;94;p27"/>
          <p:cNvSpPr txBox="1"/>
          <p:nvPr>
            <p:ph idx="1" type="body"/>
          </p:nvPr>
        </p:nvSpPr>
        <p:spPr>
          <a:xfrm>
            <a:off x="451954" y="2930244"/>
            <a:ext cx="5613600" cy="6324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pic>
        <p:nvPicPr>
          <p:cNvPr descr="icon-beacon.png" id="95" name="Google Shape;95;p27"/>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96" name="Shape 96"/>
        <p:cNvGrpSpPr/>
        <p:nvPr/>
      </p:nvGrpSpPr>
      <p:grpSpPr>
        <a:xfrm>
          <a:off x="0" y="0"/>
          <a:ext cx="0" cy="0"/>
          <a:chOff x="0" y="0"/>
          <a:chExt cx="0" cy="0"/>
        </a:xfrm>
      </p:grpSpPr>
      <p:sp>
        <p:nvSpPr>
          <p:cNvPr id="97" name="Google Shape;97;p28"/>
          <p:cNvSpPr txBox="1"/>
          <p:nvPr>
            <p:ph type="title"/>
          </p:nvPr>
        </p:nvSpPr>
        <p:spPr>
          <a:xfrm>
            <a:off x="980075" y="976049"/>
            <a:ext cx="16061100" cy="8177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pic>
        <p:nvPicPr>
          <p:cNvPr descr="icon-white.png" id="98" name="Google Shape;98;p28"/>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99" name="Shape 99"/>
        <p:cNvGrpSpPr/>
        <p:nvPr/>
      </p:nvGrpSpPr>
      <p:grpSpPr>
        <a:xfrm>
          <a:off x="0" y="0"/>
          <a:ext cx="0" cy="0"/>
          <a:chOff x="0" y="0"/>
          <a:chExt cx="0" cy="0"/>
        </a:xfrm>
      </p:grpSpPr>
      <p:sp>
        <p:nvSpPr>
          <p:cNvPr id="100" name="Google Shape;100;p29"/>
          <p:cNvSpPr/>
          <p:nvPr/>
        </p:nvSpPr>
        <p:spPr>
          <a:xfrm flipH="1">
            <a:off x="-68" y="0"/>
            <a:ext cx="9140100" cy="102822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1" name="Google Shape;101;p29"/>
          <p:cNvSpPr/>
          <p:nvPr/>
        </p:nvSpPr>
        <p:spPr>
          <a:xfrm rot="5400000">
            <a:off x="3891283"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2" name="Google Shape;102;p29"/>
          <p:cNvSpPr txBox="1"/>
          <p:nvPr>
            <p:ph type="title"/>
          </p:nvPr>
        </p:nvSpPr>
        <p:spPr>
          <a:xfrm>
            <a:off x="530769" y="2465208"/>
            <a:ext cx="8086800" cy="29631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03" name="Google Shape;103;p29"/>
          <p:cNvSpPr txBox="1"/>
          <p:nvPr>
            <p:ph idx="1" type="subTitle"/>
          </p:nvPr>
        </p:nvSpPr>
        <p:spPr>
          <a:xfrm>
            <a:off x="530769" y="5556360"/>
            <a:ext cx="8086800" cy="24690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104" name="Google Shape;104;p29"/>
          <p:cNvSpPr txBox="1"/>
          <p:nvPr>
            <p:ph idx="2" type="body"/>
          </p:nvPr>
        </p:nvSpPr>
        <p:spPr>
          <a:xfrm>
            <a:off x="9874713" y="1447731"/>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05" name="Google Shape;105;p29"/>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Profile">
  <p:cSld name="Author Profile">
    <p:spTree>
      <p:nvGrpSpPr>
        <p:cNvPr id="106" name="Shape 106"/>
        <p:cNvGrpSpPr/>
        <p:nvPr/>
      </p:nvGrpSpPr>
      <p:grpSpPr>
        <a:xfrm>
          <a:off x="0" y="0"/>
          <a:ext cx="0" cy="0"/>
          <a:chOff x="0" y="0"/>
          <a:chExt cx="0" cy="0"/>
        </a:xfrm>
      </p:grpSpPr>
      <p:sp>
        <p:nvSpPr>
          <p:cNvPr id="107" name="Google Shape;107;p30"/>
          <p:cNvSpPr/>
          <p:nvPr/>
        </p:nvSpPr>
        <p:spPr>
          <a:xfrm flipH="1">
            <a:off x="-68" y="0"/>
            <a:ext cx="9140100" cy="102822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8" name="Google Shape;108;p30"/>
          <p:cNvSpPr/>
          <p:nvPr/>
        </p:nvSpPr>
        <p:spPr>
          <a:xfrm rot="5400000">
            <a:off x="3891283" y="5033100"/>
            <a:ext cx="10281000" cy="21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09" name="Google Shape;109;p30"/>
          <p:cNvSpPr txBox="1"/>
          <p:nvPr>
            <p:ph type="title"/>
          </p:nvPr>
        </p:nvSpPr>
        <p:spPr>
          <a:xfrm>
            <a:off x="530769" y="6772113"/>
            <a:ext cx="8086800" cy="29631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4285F4"/>
              </a:buClr>
              <a:buSzPts val="1400"/>
              <a:buFont typeface="Calibri"/>
              <a:buNone/>
              <a:defRPr b="0" i="0" sz="4798" u="none" cap="none" strike="noStrike">
                <a:solidFill>
                  <a:srgbClr val="4285F4"/>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110" name="Google Shape;110;p30"/>
          <p:cNvSpPr txBox="1"/>
          <p:nvPr>
            <p:ph idx="1" type="body"/>
          </p:nvPr>
        </p:nvSpPr>
        <p:spPr>
          <a:xfrm>
            <a:off x="9874713" y="1447731"/>
            <a:ext cx="7670700" cy="7386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pic>
        <p:nvPicPr>
          <p:cNvPr descr="icon-white.png" id="111" name="Google Shape;111;p30"/>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pic>
        <p:nvPicPr>
          <p:cNvPr descr="Corporate headshot of a man" id="112" name="Google Shape;112;p30"/>
          <p:cNvPicPr preferRelativeResize="0"/>
          <p:nvPr/>
        </p:nvPicPr>
        <p:blipFill rotWithShape="1">
          <a:blip r:embed="rId3">
            <a:alphaModFix/>
          </a:blip>
          <a:srcRect b="0" l="0" r="0" t="0"/>
          <a:stretch/>
        </p:blipFill>
        <p:spPr>
          <a:xfrm>
            <a:off x="2284116" y="1835103"/>
            <a:ext cx="4580100" cy="4580100"/>
          </a:xfrm>
          <a:prstGeom prst="ellipse">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13" name="Shape 113"/>
        <p:cNvGrpSpPr/>
        <p:nvPr/>
      </p:nvGrpSpPr>
      <p:grpSpPr>
        <a:xfrm>
          <a:off x="0" y="0"/>
          <a:ext cx="0" cy="0"/>
          <a:chOff x="0" y="0"/>
          <a:chExt cx="0" cy="0"/>
        </a:xfrm>
      </p:grpSpPr>
      <p:sp>
        <p:nvSpPr>
          <p:cNvPr id="114" name="Google Shape;114;p31"/>
          <p:cNvSpPr txBox="1"/>
          <p:nvPr/>
        </p:nvSpPr>
        <p:spPr>
          <a:xfrm flipH="1" rot="10800000">
            <a:off x="0" y="-148"/>
            <a:ext cx="18280200" cy="9387600"/>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5" name="Google Shape;115;p31"/>
          <p:cNvSpPr/>
          <p:nvPr/>
        </p:nvSpPr>
        <p:spPr>
          <a:xfrm flipH="1" rot="10800000">
            <a:off x="0" y="9241102"/>
            <a:ext cx="18280200" cy="148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16" name="Google Shape;116;p31"/>
          <p:cNvSpPr txBox="1"/>
          <p:nvPr>
            <p:ph idx="1" type="body"/>
          </p:nvPr>
        </p:nvSpPr>
        <p:spPr>
          <a:xfrm>
            <a:off x="114251" y="9389302"/>
            <a:ext cx="16756800" cy="893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4"/>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8" name="Google Shape;18;p4"/>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19" name="Google Shape;19;p4"/>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0" name="Google Shape;20;p4"/>
          <p:cNvSpPr txBox="1"/>
          <p:nvPr>
            <p:ph idx="1" type="body"/>
          </p:nvPr>
        </p:nvSpPr>
        <p:spPr>
          <a:xfrm>
            <a:off x="943390"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
        <p:nvSpPr>
          <p:cNvPr id="21" name="Google Shape;21;p4"/>
          <p:cNvSpPr txBox="1"/>
          <p:nvPr>
            <p:ph idx="2" type="body"/>
          </p:nvPr>
        </p:nvSpPr>
        <p:spPr>
          <a:xfrm>
            <a:off x="9384425" y="3836375"/>
            <a:ext cx="7996328" cy="541788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3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3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17" name="Shape 117"/>
        <p:cNvGrpSpPr/>
        <p:nvPr/>
      </p:nvGrpSpPr>
      <p:grpSpPr>
        <a:xfrm>
          <a:off x="0" y="0"/>
          <a:ext cx="0" cy="0"/>
          <a:chOff x="0" y="0"/>
          <a:chExt cx="0" cy="0"/>
        </a:xfrm>
      </p:grpSpPr>
      <p:sp>
        <p:nvSpPr>
          <p:cNvPr id="118" name="Google Shape;118;p32"/>
          <p:cNvSpPr txBox="1"/>
          <p:nvPr>
            <p:ph type="title"/>
          </p:nvPr>
        </p:nvSpPr>
        <p:spPr>
          <a:xfrm>
            <a:off x="921500" y="2495444"/>
            <a:ext cx="16437000" cy="39252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119" name="Google Shape;119;p32"/>
          <p:cNvSpPr txBox="1"/>
          <p:nvPr>
            <p:ph idx="1" type="body"/>
          </p:nvPr>
        </p:nvSpPr>
        <p:spPr>
          <a:xfrm>
            <a:off x="3189415" y="6544819"/>
            <a:ext cx="11901300" cy="26004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pic>
        <p:nvPicPr>
          <p:cNvPr descr="icon-white.png" id="120" name="Google Shape;120;p32"/>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1" name="Shape 121"/>
        <p:cNvGrpSpPr/>
        <p:nvPr/>
      </p:nvGrpSpPr>
      <p:grpSpPr>
        <a:xfrm>
          <a:off x="0" y="0"/>
          <a:ext cx="0" cy="0"/>
          <a:chOff x="0" y="0"/>
          <a:chExt cx="0" cy="0"/>
        </a:xfrm>
      </p:grpSpPr>
      <p:pic>
        <p:nvPicPr>
          <p:cNvPr descr="icon-white.png" id="122" name="Google Shape;122;p33"/>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End">
  <p:cSld name="Section End">
    <p:spTree>
      <p:nvGrpSpPr>
        <p:cNvPr id="123" name="Shape 123"/>
        <p:cNvGrpSpPr/>
        <p:nvPr/>
      </p:nvGrpSpPr>
      <p:grpSpPr>
        <a:xfrm>
          <a:off x="0" y="0"/>
          <a:ext cx="0" cy="0"/>
          <a:chOff x="0" y="0"/>
          <a:chExt cx="0" cy="0"/>
        </a:xfrm>
      </p:grpSpPr>
      <p:sp>
        <p:nvSpPr>
          <p:cNvPr id="124" name="Google Shape;124;p34"/>
          <p:cNvSpPr txBox="1"/>
          <p:nvPr>
            <p:ph idx="1" type="body"/>
          </p:nvPr>
        </p:nvSpPr>
        <p:spPr>
          <a:xfrm>
            <a:off x="9136133" y="1128977"/>
            <a:ext cx="8208600" cy="80244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rgbClr val="FFFFFF"/>
              </a:buClr>
              <a:buSzPts val="1400"/>
              <a:buFont typeface="Calibri"/>
              <a:buNone/>
              <a:defRPr b="0" i="0" sz="1800" u="none" cap="none" strike="noStrike">
                <a:solidFill>
                  <a:srgbClr val="FFFFFF"/>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FFFFFF"/>
              </a:buClr>
              <a:buSzPts val="1400"/>
              <a:buFont typeface="Calibri"/>
              <a:buNone/>
              <a:defRPr b="0" i="0" sz="2799" u="none" cap="none" strike="noStrike">
                <a:solidFill>
                  <a:srgbClr val="FFFFFF"/>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FFFFFF"/>
              </a:buClr>
              <a:buSzPts val="1400"/>
              <a:buFont typeface="Calibri"/>
              <a:buNone/>
              <a:defRPr b="0" i="0" sz="2799" u="none" cap="none" strike="noStrike">
                <a:solidFill>
                  <a:srgbClr val="FFFFFF"/>
                </a:solidFill>
                <a:latin typeface="Calibri"/>
                <a:ea typeface="Calibri"/>
                <a:cs typeface="Calibri"/>
                <a:sym typeface="Calibri"/>
              </a:defRPr>
            </a:lvl9pPr>
          </a:lstStyle>
          <a:p/>
        </p:txBody>
      </p:sp>
      <p:pic>
        <p:nvPicPr>
          <p:cNvPr descr="Packt-Logo-white.png" id="125" name="Google Shape;125;p34"/>
          <p:cNvPicPr preferRelativeResize="0"/>
          <p:nvPr/>
        </p:nvPicPr>
        <p:blipFill rotWithShape="1">
          <a:blip r:embed="rId2">
            <a:alphaModFix/>
          </a:blip>
          <a:srcRect b="0" l="0" r="0" t="0"/>
          <a:stretch/>
        </p:blipFill>
        <p:spPr>
          <a:xfrm>
            <a:off x="225403" y="3525180"/>
            <a:ext cx="6745412" cy="323184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ssembly)">
  <p:cSld name="Blank (Assembly)">
    <p:bg>
      <p:bgPr>
        <a:solidFill>
          <a:srgbClr val="3E5DAA"/>
        </a:solidFill>
      </p:bgPr>
    </p:bg>
    <p:spTree>
      <p:nvGrpSpPr>
        <p:cNvPr id="126" name="Shape 126"/>
        <p:cNvGrpSpPr/>
        <p:nvPr/>
      </p:nvGrpSpPr>
      <p:grpSpPr>
        <a:xfrm>
          <a:off x="0" y="0"/>
          <a:ext cx="0" cy="0"/>
          <a:chOff x="0" y="0"/>
          <a:chExt cx="0" cy="0"/>
        </a:xfrm>
      </p:grpSpPr>
      <p:pic>
        <p:nvPicPr>
          <p:cNvPr descr="icon-white.png" id="127" name="Google Shape;127;p35"/>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lassic)">
  <p:cSld name="Blank (Classic)">
    <p:bg>
      <p:bgPr>
        <a:solidFill>
          <a:srgbClr val="333333"/>
        </a:solidFill>
      </p:bgPr>
    </p:bg>
    <p:spTree>
      <p:nvGrpSpPr>
        <p:cNvPr id="128" name="Shape 128"/>
        <p:cNvGrpSpPr/>
        <p:nvPr/>
      </p:nvGrpSpPr>
      <p:grpSpPr>
        <a:xfrm>
          <a:off x="0" y="0"/>
          <a:ext cx="0" cy="0"/>
          <a:chOff x="0" y="0"/>
          <a:chExt cx="0" cy="0"/>
        </a:xfrm>
      </p:grpSpPr>
      <p:pic>
        <p:nvPicPr>
          <p:cNvPr descr="icon-white.png" id="129" name="Google Shape;129;p36"/>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uby)">
  <p:cSld name="Blank (Ruby)">
    <p:bg>
      <p:bgPr>
        <a:solidFill>
          <a:srgbClr val="EE2D4A"/>
        </a:solidFill>
      </p:bgPr>
    </p:bg>
    <p:spTree>
      <p:nvGrpSpPr>
        <p:cNvPr id="130" name="Shape 130"/>
        <p:cNvGrpSpPr/>
        <p:nvPr/>
      </p:nvGrpSpPr>
      <p:grpSpPr>
        <a:xfrm>
          <a:off x="0" y="0"/>
          <a:ext cx="0" cy="0"/>
          <a:chOff x="0" y="0"/>
          <a:chExt cx="0" cy="0"/>
        </a:xfrm>
      </p:grpSpPr>
      <p:pic>
        <p:nvPicPr>
          <p:cNvPr descr="icon-white.png" id="131" name="Google Shape;131;p37"/>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p:cSld name="Blank (Field)">
    <p:bg>
      <p:bgPr>
        <a:solidFill>
          <a:srgbClr val="00A349"/>
        </a:solidFill>
      </p:bgPr>
    </p:bg>
    <p:spTree>
      <p:nvGrpSpPr>
        <p:cNvPr id="132" name="Shape 132"/>
        <p:cNvGrpSpPr/>
        <p:nvPr/>
      </p:nvGrpSpPr>
      <p:grpSpPr>
        <a:xfrm>
          <a:off x="0" y="0"/>
          <a:ext cx="0" cy="0"/>
          <a:chOff x="0" y="0"/>
          <a:chExt cx="0" cy="0"/>
        </a:xfrm>
      </p:grpSpPr>
      <p:pic>
        <p:nvPicPr>
          <p:cNvPr descr="icon-white.png" id="133" name="Google Shape;133;p38"/>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Evolve)">
  <p:cSld name="Blank (Evolve)">
    <p:bg>
      <p:bgPr>
        <a:solidFill>
          <a:srgbClr val="29BEC6"/>
        </a:solidFill>
      </p:bgPr>
    </p:bg>
    <p:spTree>
      <p:nvGrpSpPr>
        <p:cNvPr id="134" name="Shape 134"/>
        <p:cNvGrpSpPr/>
        <p:nvPr/>
      </p:nvGrpSpPr>
      <p:grpSpPr>
        <a:xfrm>
          <a:off x="0" y="0"/>
          <a:ext cx="0" cy="0"/>
          <a:chOff x="0" y="0"/>
          <a:chExt cx="0" cy="0"/>
        </a:xfrm>
      </p:grpSpPr>
      <p:pic>
        <p:nvPicPr>
          <p:cNvPr descr="icon-white.png" id="135" name="Google Shape;135;p39"/>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ck)">
  <p:cSld name="Blank (Hack)">
    <p:bg>
      <p:bgPr>
        <a:solidFill>
          <a:srgbClr val="4C3896"/>
        </a:solidFill>
      </p:bgPr>
    </p:bg>
    <p:spTree>
      <p:nvGrpSpPr>
        <p:cNvPr id="136" name="Shape 136"/>
        <p:cNvGrpSpPr/>
        <p:nvPr/>
      </p:nvGrpSpPr>
      <p:grpSpPr>
        <a:xfrm>
          <a:off x="0" y="0"/>
          <a:ext cx="0" cy="0"/>
          <a:chOff x="0" y="0"/>
          <a:chExt cx="0" cy="0"/>
        </a:xfrm>
      </p:grpSpPr>
      <p:pic>
        <p:nvPicPr>
          <p:cNvPr descr="icon-white.png" id="137" name="Google Shape;137;p40"/>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print)">
  <p:cSld name="Blank (Sprint)">
    <p:bg>
      <p:bgPr>
        <a:solidFill>
          <a:srgbClr val="BE1A8C"/>
        </a:solidFill>
      </p:bgPr>
    </p:bg>
    <p:spTree>
      <p:nvGrpSpPr>
        <p:cNvPr id="138" name="Shape 138"/>
        <p:cNvGrpSpPr/>
        <p:nvPr/>
      </p:nvGrpSpPr>
      <p:grpSpPr>
        <a:xfrm>
          <a:off x="0" y="0"/>
          <a:ext cx="0" cy="0"/>
          <a:chOff x="0" y="0"/>
          <a:chExt cx="0" cy="0"/>
        </a:xfrm>
      </p:grpSpPr>
      <p:pic>
        <p:nvPicPr>
          <p:cNvPr descr="icon-white.png" id="139" name="Google Shape;139;p41"/>
          <p:cNvPicPr preferRelativeResize="0"/>
          <p:nvPr/>
        </p:nvPicPr>
        <p:blipFill rotWithShape="1">
          <a:blip r:embed="rId2">
            <a:alphaModFix/>
          </a:blip>
          <a:srcRect b="0" l="0" r="0" t="0"/>
          <a:stretch/>
        </p:blipFill>
        <p:spPr>
          <a:xfrm>
            <a:off x="17040961" y="8265420"/>
            <a:ext cx="876064" cy="166804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5"/>
          <p:cNvSpPr/>
          <p:nvPr/>
        </p:nvSpPr>
        <p:spPr>
          <a:xfrm flipH="1" rot="10800000">
            <a:off x="0" y="3370440"/>
            <a:ext cx="18280063" cy="6911799"/>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4" name="Google Shape;24;p5"/>
          <p:cNvSpPr/>
          <p:nvPr/>
        </p:nvSpPr>
        <p:spPr>
          <a:xfrm>
            <a:off x="0" y="3370440"/>
            <a:ext cx="18280063" cy="217099"/>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25" name="Google Shape;25;p5"/>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26" name="Google Shape;26;p5"/>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434343"/>
              </a:buClr>
              <a:buSzPts val="1400"/>
              <a:buFont typeface="Calibri"/>
              <a:buNone/>
              <a:defRPr b="0" i="0" sz="3998" u="none" cap="none" strike="noStrike">
                <a:solidFill>
                  <a:srgbClr val="434343"/>
                </a:solidFill>
                <a:latin typeface="Calibri"/>
                <a:ea typeface="Calibri"/>
                <a:cs typeface="Calibri"/>
                <a:sym typeface="Calibri"/>
              </a:defRPr>
            </a:lvl1pPr>
            <a:lvl2pPr indent="-228600" lvl="1" marL="914400" marR="0" rtl="0" algn="l">
              <a:lnSpc>
                <a:spcPct val="115000"/>
              </a:lnSpc>
              <a:spcBef>
                <a:spcPts val="1600"/>
              </a:spcBef>
              <a:spcAft>
                <a:spcPts val="0"/>
              </a:spcAft>
              <a:buClr>
                <a:srgbClr val="434343"/>
              </a:buClr>
              <a:buSzPts val="1400"/>
              <a:buFont typeface="Calibri"/>
              <a:buNone/>
              <a:defRPr b="0" i="0" sz="3598" u="none" cap="none" strike="noStrike">
                <a:solidFill>
                  <a:srgbClr val="434343"/>
                </a:solidFill>
                <a:latin typeface="Calibri"/>
                <a:ea typeface="Calibri"/>
                <a:cs typeface="Calibri"/>
                <a:sym typeface="Calibri"/>
              </a:defRPr>
            </a:lvl2pPr>
            <a:lvl3pPr indent="-228600" lvl="2" marL="1371600" marR="0" rtl="0" algn="l">
              <a:lnSpc>
                <a:spcPct val="115000"/>
              </a:lnSpc>
              <a:spcBef>
                <a:spcPts val="1600"/>
              </a:spcBef>
              <a:spcAft>
                <a:spcPts val="0"/>
              </a:spcAft>
              <a:buClr>
                <a:srgbClr val="434343"/>
              </a:buClr>
              <a:buSzPts val="1400"/>
              <a:buFont typeface="Calibri"/>
              <a:buNone/>
              <a:defRPr b="0" i="0" sz="3199" u="none" cap="none" strike="noStrike">
                <a:solidFill>
                  <a:srgbClr val="434343"/>
                </a:solidFill>
                <a:latin typeface="Calibri"/>
                <a:ea typeface="Calibri"/>
                <a:cs typeface="Calibri"/>
                <a:sym typeface="Calibri"/>
              </a:defRPr>
            </a:lvl3pPr>
            <a:lvl4pPr indent="-228600" lvl="3" marL="18288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4pPr>
            <a:lvl5pPr indent="-228600" lvl="4" marL="22860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5pPr>
            <a:lvl6pPr indent="-228600" lvl="5" marL="27432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6pPr>
            <a:lvl7pPr indent="-228600" lvl="6" marL="32004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7pPr>
            <a:lvl8pPr indent="-228600" lvl="7" marL="3657600" marR="0" rtl="0" algn="l">
              <a:lnSpc>
                <a:spcPct val="115000"/>
              </a:lnSpc>
              <a:spcBef>
                <a:spcPts val="1600"/>
              </a:spcBef>
              <a:spcAft>
                <a:spcPts val="0"/>
              </a:spcAft>
              <a:buClr>
                <a:srgbClr val="434343"/>
              </a:buClr>
              <a:buSzPts val="1400"/>
              <a:buFont typeface="Calibri"/>
              <a:buNone/>
              <a:defRPr b="0" i="0" sz="2799" u="none" cap="none" strike="noStrike">
                <a:solidFill>
                  <a:srgbClr val="434343"/>
                </a:solidFill>
                <a:latin typeface="Calibri"/>
                <a:ea typeface="Calibri"/>
                <a:cs typeface="Calibri"/>
                <a:sym typeface="Calibri"/>
              </a:defRPr>
            </a:lvl8pPr>
            <a:lvl9pPr indent="-228600" lvl="8" marL="4114800" marR="0" rtl="0" algn="l">
              <a:lnSpc>
                <a:spcPct val="115000"/>
              </a:lnSpc>
              <a:spcBef>
                <a:spcPts val="1600"/>
              </a:spcBef>
              <a:spcAft>
                <a:spcPts val="1600"/>
              </a:spcAft>
              <a:buClr>
                <a:srgbClr val="434343"/>
              </a:buClr>
              <a:buSzPts val="1400"/>
              <a:buFont typeface="Calibri"/>
              <a:buNone/>
              <a:defRPr b="0" i="0" sz="2799" u="none" cap="none" strike="noStrike">
                <a:solidFill>
                  <a:srgbClr val="434343"/>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7" name="Shape 27"/>
        <p:cNvGrpSpPr/>
        <p:nvPr/>
      </p:nvGrpSpPr>
      <p:grpSpPr>
        <a:xfrm>
          <a:off x="0" y="0"/>
          <a:ext cx="0" cy="0"/>
          <a:chOff x="0" y="0"/>
          <a:chExt cx="0" cy="0"/>
        </a:xfrm>
      </p:grpSpPr>
      <p:sp>
        <p:nvSpPr>
          <p:cNvPr id="28" name="Google Shape;28;p6"/>
          <p:cNvSpPr txBox="1"/>
          <p:nvPr>
            <p:ph type="title"/>
          </p:nvPr>
        </p:nvSpPr>
        <p:spPr>
          <a:xfrm>
            <a:off x="980075" y="976049"/>
            <a:ext cx="16061026" cy="81778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11995"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11995">
                <a:solidFill>
                  <a:schemeClr val="lt1"/>
                </a:solidFill>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29" name="Shape 29"/>
        <p:cNvGrpSpPr/>
        <p:nvPr/>
      </p:nvGrpSpPr>
      <p:grpSpPr>
        <a:xfrm>
          <a:off x="0" y="0"/>
          <a:ext cx="0" cy="0"/>
          <a:chOff x="0" y="0"/>
          <a:chExt cx="0" cy="0"/>
        </a:xfrm>
      </p:grpSpPr>
      <p:sp>
        <p:nvSpPr>
          <p:cNvPr id="30" name="Google Shape;30;p7"/>
          <p:cNvSpPr txBox="1"/>
          <p:nvPr>
            <p:ph type="title"/>
          </p:nvPr>
        </p:nvSpPr>
        <p:spPr>
          <a:xfrm>
            <a:off x="921500" y="2495444"/>
            <a:ext cx="16437063" cy="3925182"/>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3F3F3"/>
              </a:buClr>
              <a:buSzPts val="1400"/>
              <a:buFont typeface="Calibri"/>
              <a:buNone/>
              <a:defRPr b="0" i="0" sz="23989" u="none" cap="none" strike="noStrike">
                <a:solidFill>
                  <a:srgbClr val="F3F3F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23989">
                <a:solidFill>
                  <a:schemeClr val="dk2"/>
                </a:solidFill>
                <a:latin typeface="Roboto"/>
                <a:ea typeface="Roboto"/>
                <a:cs typeface="Roboto"/>
                <a:sym typeface="Roboto"/>
              </a:defRPr>
            </a:lvl9pPr>
          </a:lstStyle>
          <a:p/>
        </p:txBody>
      </p:sp>
      <p:sp>
        <p:nvSpPr>
          <p:cNvPr id="31" name="Google Shape;31;p7"/>
          <p:cNvSpPr txBox="1"/>
          <p:nvPr>
            <p:ph idx="1" type="body"/>
          </p:nvPr>
        </p:nvSpPr>
        <p:spPr>
          <a:xfrm>
            <a:off x="3189415" y="6544819"/>
            <a:ext cx="11901233" cy="2600396"/>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F3F3F3"/>
              </a:buClr>
              <a:buSzPts val="1400"/>
              <a:buFont typeface="Calibri"/>
              <a:buNone/>
              <a:defRPr b="0" i="0" sz="1800" u="none" cap="none" strike="noStrike">
                <a:solidFill>
                  <a:srgbClr val="F3F3F3"/>
                </a:solidFill>
                <a:latin typeface="Calibri"/>
                <a:ea typeface="Calibri"/>
                <a:cs typeface="Calibri"/>
                <a:sym typeface="Calibri"/>
              </a:defRPr>
            </a:lvl1pPr>
            <a:lvl2pPr indent="-228600" lvl="1" marL="914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2pPr>
            <a:lvl3pPr indent="-228600" lvl="2" marL="1371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3pPr>
            <a:lvl4pPr indent="-228600" lvl="3" marL="18288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4pPr>
            <a:lvl5pPr indent="-228600" lvl="4" marL="22860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5pPr>
            <a:lvl6pPr indent="-228600" lvl="5" marL="27432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6pPr>
            <a:lvl7pPr indent="-228600" lvl="6" marL="32004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7pPr>
            <a:lvl8pPr indent="-228600" lvl="7" marL="3657600" marR="0" rtl="0" algn="ctr">
              <a:lnSpc>
                <a:spcPct val="115000"/>
              </a:lnSpc>
              <a:spcBef>
                <a:spcPts val="1600"/>
              </a:spcBef>
              <a:spcAft>
                <a:spcPts val="0"/>
              </a:spcAft>
              <a:buClr>
                <a:srgbClr val="F3F3F3"/>
              </a:buClr>
              <a:buSzPts val="1400"/>
              <a:buFont typeface="Calibri"/>
              <a:buNone/>
              <a:defRPr b="0" i="0" sz="2799" u="none" cap="none" strike="noStrike">
                <a:solidFill>
                  <a:srgbClr val="F3F3F3"/>
                </a:solidFill>
                <a:latin typeface="Calibri"/>
                <a:ea typeface="Calibri"/>
                <a:cs typeface="Calibri"/>
                <a:sym typeface="Calibri"/>
              </a:defRPr>
            </a:lvl8pPr>
            <a:lvl9pPr indent="-228600" lvl="8" marL="4114800" marR="0" rtl="0" algn="ctr">
              <a:lnSpc>
                <a:spcPct val="115000"/>
              </a:lnSpc>
              <a:spcBef>
                <a:spcPts val="1600"/>
              </a:spcBef>
              <a:spcAft>
                <a:spcPts val="1600"/>
              </a:spcAft>
              <a:buClr>
                <a:srgbClr val="F3F3F3"/>
              </a:buClr>
              <a:buSzPts val="1400"/>
              <a:buFont typeface="Calibri"/>
              <a:buNone/>
              <a:defRPr b="0" i="0" sz="2799" u="none" cap="none" strike="noStrike">
                <a:solidFill>
                  <a:srgbClr val="F3F3F3"/>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2" name="Shape 32"/>
        <p:cNvGrpSpPr/>
        <p:nvPr/>
      </p:nvGrpSpPr>
      <p:grpSpPr>
        <a:xfrm>
          <a:off x="0" y="0"/>
          <a:ext cx="0" cy="0"/>
          <a:chOff x="0" y="0"/>
          <a:chExt cx="0" cy="0"/>
        </a:xfrm>
      </p:grpSpPr>
      <p:sp>
        <p:nvSpPr>
          <p:cNvPr id="33" name="Google Shape;33;p8"/>
          <p:cNvSpPr txBox="1"/>
          <p:nvPr/>
        </p:nvSpPr>
        <p:spPr>
          <a:xfrm flipH="1" rot="10800000">
            <a:off x="6550356" y="50"/>
            <a:ext cx="11729707"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4" name="Google Shape;34;p8"/>
          <p:cNvSpPr/>
          <p:nvPr/>
        </p:nvSpPr>
        <p:spPr>
          <a:xfrm rot="-5400000">
            <a:off x="1517790" y="5032566"/>
            <a:ext cx="10282238"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5" name="Google Shape;35;p8"/>
          <p:cNvSpPr txBox="1"/>
          <p:nvPr>
            <p:ph type="title"/>
          </p:nvPr>
        </p:nvSpPr>
        <p:spPr>
          <a:xfrm>
            <a:off x="451958" y="715270"/>
            <a:ext cx="5613563" cy="190591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798"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4798">
                <a:solidFill>
                  <a:schemeClr val="lt1"/>
                </a:solidFill>
                <a:latin typeface="Roboto"/>
                <a:ea typeface="Roboto"/>
                <a:cs typeface="Roboto"/>
                <a:sym typeface="Roboto"/>
              </a:defRPr>
            </a:lvl9pPr>
          </a:lstStyle>
          <a:p/>
        </p:txBody>
      </p:sp>
      <p:sp>
        <p:nvSpPr>
          <p:cNvPr id="36" name="Google Shape;36;p8"/>
          <p:cNvSpPr txBox="1"/>
          <p:nvPr>
            <p:ph idx="1" type="body"/>
          </p:nvPr>
        </p:nvSpPr>
        <p:spPr>
          <a:xfrm>
            <a:off x="451954" y="2930244"/>
            <a:ext cx="5613563" cy="63240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1800"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3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3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ummary">
  <p:cSld name="Split Summary">
    <p:spTree>
      <p:nvGrpSpPr>
        <p:cNvPr id="37" name="Shape 37"/>
        <p:cNvGrpSpPr/>
        <p:nvPr/>
      </p:nvGrpSpPr>
      <p:grpSpPr>
        <a:xfrm>
          <a:off x="0" y="0"/>
          <a:ext cx="0" cy="0"/>
          <a:chOff x="0" y="0"/>
          <a:chExt cx="0" cy="0"/>
        </a:xfrm>
      </p:grpSpPr>
      <p:sp>
        <p:nvSpPr>
          <p:cNvPr id="38" name="Google Shape;38;p9"/>
          <p:cNvSpPr/>
          <p:nvPr/>
        </p:nvSpPr>
        <p:spPr>
          <a:xfrm flipH="1">
            <a:off x="0" y="0"/>
            <a:ext cx="9140032" cy="10282238"/>
          </a:xfrm>
          <a:prstGeom prst="rect">
            <a:avLst/>
          </a:prstGeom>
          <a:solidFill>
            <a:schemeClr val="accent4"/>
          </a:soli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39" name="Google Shape;39;p9"/>
          <p:cNvSpPr/>
          <p:nvPr/>
        </p:nvSpPr>
        <p:spPr>
          <a:xfrm rot="5400000">
            <a:off x="3891310" y="5033166"/>
            <a:ext cx="10281039" cy="217106"/>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rgbClr val="000000"/>
              </a:buClr>
              <a:buFont typeface="Arial"/>
              <a:buNone/>
            </a:pPr>
            <a:r>
              <a:t/>
            </a:r>
            <a:endParaRPr b="0" i="0" sz="5595" u="none" cap="none" strike="noStrike">
              <a:solidFill>
                <a:srgbClr val="000000"/>
              </a:solidFill>
              <a:latin typeface="Arial"/>
              <a:ea typeface="Arial"/>
              <a:cs typeface="Arial"/>
              <a:sym typeface="Arial"/>
            </a:endParaRPr>
          </a:p>
        </p:txBody>
      </p:sp>
      <p:sp>
        <p:nvSpPr>
          <p:cNvPr id="40" name="Google Shape;40;p9"/>
          <p:cNvSpPr txBox="1"/>
          <p:nvPr>
            <p:ph type="title"/>
          </p:nvPr>
        </p:nvSpPr>
        <p:spPr>
          <a:xfrm>
            <a:off x="530769" y="2465208"/>
            <a:ext cx="8086889" cy="2963228"/>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34343"/>
              </a:buClr>
              <a:buSzPts val="1400"/>
              <a:buFont typeface="Calibri"/>
              <a:buNone/>
              <a:defRPr b="0" i="0" sz="8396" u="none" cap="none" strike="noStrike">
                <a:solidFill>
                  <a:srgbClr val="434343"/>
                </a:solidFill>
                <a:latin typeface="Calibri"/>
                <a:ea typeface="Calibri"/>
                <a:cs typeface="Calibri"/>
                <a:sym typeface="Calibri"/>
              </a:defRPr>
            </a:lvl1pPr>
            <a:lvl2pPr indent="0" lvl="1"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2pPr>
            <a:lvl3pPr indent="0" lvl="2"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3pPr>
            <a:lvl4pPr indent="0" lvl="3"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4pPr>
            <a:lvl5pPr indent="0" lvl="4"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5pPr>
            <a:lvl6pPr indent="0" lvl="5"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6pPr>
            <a:lvl7pPr indent="0" lvl="6"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7pPr>
            <a:lvl8pPr indent="0" lvl="7"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8pPr>
            <a:lvl9pPr indent="0" lvl="8" rtl="0" algn="ctr">
              <a:spcBef>
                <a:spcPts val="0"/>
              </a:spcBef>
              <a:spcAft>
                <a:spcPts val="0"/>
              </a:spcAft>
              <a:buClr>
                <a:schemeClr val="dk2"/>
              </a:buClr>
              <a:buSzPts val="1400"/>
              <a:buFont typeface="Roboto"/>
              <a:buNone/>
              <a:defRPr sz="8396">
                <a:solidFill>
                  <a:schemeClr val="dk2"/>
                </a:solidFill>
                <a:latin typeface="Roboto"/>
                <a:ea typeface="Roboto"/>
                <a:cs typeface="Roboto"/>
                <a:sym typeface="Roboto"/>
              </a:defRPr>
            </a:lvl9pPr>
          </a:lstStyle>
          <a:p/>
        </p:txBody>
      </p:sp>
      <p:sp>
        <p:nvSpPr>
          <p:cNvPr id="41" name="Google Shape;41;p9"/>
          <p:cNvSpPr txBox="1"/>
          <p:nvPr>
            <p:ph idx="1" type="subTitle"/>
          </p:nvPr>
        </p:nvSpPr>
        <p:spPr>
          <a:xfrm>
            <a:off x="530769" y="5556360"/>
            <a:ext cx="8086889" cy="2469055"/>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1pPr>
            <a:lvl2pPr indent="0" lvl="1"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2pPr>
            <a:lvl3pPr indent="0" lvl="2"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3pPr>
            <a:lvl4pPr indent="0" lvl="3"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4pPr>
            <a:lvl5pPr indent="0" lvl="4"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5pPr>
            <a:lvl6pPr indent="0" lvl="5"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6pPr>
            <a:lvl7pPr indent="0" lvl="6"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7pPr>
            <a:lvl8pPr indent="0" lvl="7"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8pPr>
            <a:lvl9pPr indent="0" lvl="8" marL="0" marR="0" rtl="0" algn="ctr">
              <a:lnSpc>
                <a:spcPct val="100000"/>
              </a:lnSpc>
              <a:spcBef>
                <a:spcPts val="0"/>
              </a:spcBef>
              <a:spcAft>
                <a:spcPts val="0"/>
              </a:spcAft>
              <a:buClr>
                <a:schemeClr val="lt2"/>
              </a:buClr>
              <a:buSzPts val="1400"/>
              <a:buFont typeface="Calibri"/>
              <a:buNone/>
              <a:defRPr b="0" i="0" sz="4198" u="none" cap="none" strike="noStrike">
                <a:solidFill>
                  <a:schemeClr val="lt2"/>
                </a:solidFill>
                <a:latin typeface="Calibri"/>
                <a:ea typeface="Calibri"/>
                <a:cs typeface="Calibri"/>
                <a:sym typeface="Calibri"/>
              </a:defRPr>
            </a:lvl9pPr>
          </a:lstStyle>
          <a:p/>
        </p:txBody>
      </p:sp>
      <p:sp>
        <p:nvSpPr>
          <p:cNvPr id="42" name="Google Shape;42;p9"/>
          <p:cNvSpPr txBox="1"/>
          <p:nvPr>
            <p:ph idx="2" type="body"/>
          </p:nvPr>
        </p:nvSpPr>
        <p:spPr>
          <a:xfrm>
            <a:off x="9874713" y="1447731"/>
            <a:ext cx="7670669" cy="738677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1"/>
              </a:buClr>
              <a:buSzPts val="1400"/>
              <a:buFont typeface="Calibri"/>
              <a:buNone/>
              <a:defRPr b="0" i="0" sz="3199" u="none" cap="none" strike="noStrike">
                <a:solidFill>
                  <a:schemeClr val="lt1"/>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1"/>
              </a:buClr>
              <a:buSzPts val="1400"/>
              <a:buFont typeface="Calibri"/>
              <a:buNone/>
              <a:defRPr b="0" i="0" sz="2799" u="none" cap="none" strike="noStrike">
                <a:solidFill>
                  <a:schemeClr val="lt1"/>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1"/>
              </a:buClr>
              <a:buSzPts val="1400"/>
              <a:buFont typeface="Calibri"/>
              <a:buNone/>
              <a:defRPr b="0" i="0" sz="2799"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Title and Author Name" type="title">
  <p:cSld name="TITLE">
    <p:bg>
      <p:bgPr>
        <a:solidFill>
          <a:srgbClr val="F37021"/>
        </a:solidFill>
      </p:bgPr>
    </p:bg>
    <p:spTree>
      <p:nvGrpSpPr>
        <p:cNvPr id="43" name="Shape 43"/>
        <p:cNvGrpSpPr/>
        <p:nvPr/>
      </p:nvGrpSpPr>
      <p:grpSpPr>
        <a:xfrm>
          <a:off x="0" y="0"/>
          <a:ext cx="0" cy="0"/>
          <a:chOff x="0" y="0"/>
          <a:chExt cx="0" cy="0"/>
        </a:xfrm>
      </p:grpSpPr>
      <p:sp>
        <p:nvSpPr>
          <p:cNvPr id="44" name="Google Shape;44;p10"/>
          <p:cNvSpPr txBox="1"/>
          <p:nvPr>
            <p:ph type="ctrTitle"/>
          </p:nvPr>
        </p:nvSpPr>
        <p:spPr>
          <a:xfrm>
            <a:off x="780711" y="3636865"/>
            <a:ext cx="16437063" cy="1866336"/>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9596"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9596">
                <a:solidFill>
                  <a:schemeClr val="lt1"/>
                </a:solidFill>
                <a:latin typeface="Roboto"/>
                <a:ea typeface="Roboto"/>
                <a:cs typeface="Roboto"/>
                <a:sym typeface="Roboto"/>
              </a:defRPr>
            </a:lvl9pPr>
          </a:lstStyle>
          <a:p/>
        </p:txBody>
      </p:sp>
      <p:sp>
        <p:nvSpPr>
          <p:cNvPr id="45" name="Google Shape;45;p10"/>
          <p:cNvSpPr txBox="1"/>
          <p:nvPr>
            <p:ph idx="1" type="subTitle"/>
          </p:nvPr>
        </p:nvSpPr>
        <p:spPr>
          <a:xfrm>
            <a:off x="780711" y="5575679"/>
            <a:ext cx="16437063" cy="8653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1pPr>
            <a:lvl2pPr indent="0" lvl="1"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2pPr>
            <a:lvl3pPr indent="0" lvl="2"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3pPr>
            <a:lvl4pPr indent="0" lvl="3"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4pPr>
            <a:lvl5pPr indent="0" lvl="4"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5pPr>
            <a:lvl6pPr indent="0" lvl="5"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6pPr>
            <a:lvl7pPr indent="0" lvl="6"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7pPr>
            <a:lvl8pPr indent="0" lvl="7"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8pPr>
            <a:lvl9pPr indent="0" lvl="8" marL="0" marR="0" rtl="0" algn="l">
              <a:lnSpc>
                <a:spcPct val="100000"/>
              </a:lnSpc>
              <a:spcBef>
                <a:spcPts val="0"/>
              </a:spcBef>
              <a:spcAft>
                <a:spcPts val="0"/>
              </a:spcAft>
              <a:buClr>
                <a:schemeClr val="lt1"/>
              </a:buClr>
              <a:buSzPts val="1400"/>
              <a:buFont typeface="Calibri"/>
              <a:buNone/>
              <a:defRPr b="0" i="0" sz="4398"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1.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43390" y="1476767"/>
            <a:ext cx="16437063" cy="153468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943390" y="3836374"/>
            <a:ext cx="16437063" cy="541789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8" name="Google Shape;8;p1"/>
          <p:cNvSpPr txBox="1"/>
          <p:nvPr>
            <p:ph idx="12" type="sldNum"/>
          </p:nvPr>
        </p:nvSpPr>
        <p:spPr>
          <a:xfrm>
            <a:off x="17039683" y="9386898"/>
            <a:ext cx="1096924" cy="786836"/>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58" name="Shape 58"/>
        <p:cNvGrpSpPr/>
        <p:nvPr/>
      </p:nvGrpSpPr>
      <p:grpSpPr>
        <a:xfrm>
          <a:off x="0" y="0"/>
          <a:ext cx="0" cy="0"/>
          <a:chOff x="0" y="0"/>
          <a:chExt cx="0" cy="0"/>
        </a:xfrm>
      </p:grpSpPr>
      <p:sp>
        <p:nvSpPr>
          <p:cNvPr id="59" name="Google Shape;59;p20"/>
          <p:cNvSpPr txBox="1"/>
          <p:nvPr>
            <p:ph type="title"/>
          </p:nvPr>
        </p:nvSpPr>
        <p:spPr>
          <a:xfrm>
            <a:off x="943390" y="1476767"/>
            <a:ext cx="16437000" cy="1534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Calibri"/>
              <a:buNone/>
              <a:defRPr b="0" i="0" sz="3200" u="none" cap="none" strike="noStrike">
                <a:solidFill>
                  <a:schemeClr val="lt1"/>
                </a:solidFill>
                <a:latin typeface="Calibri"/>
                <a:ea typeface="Calibri"/>
                <a:cs typeface="Calibri"/>
                <a:sym typeface="Calibri"/>
              </a:defRPr>
            </a:lvl1pPr>
            <a:lvl2pPr indent="0" lvl="1"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spcAft>
                <a:spcPts val="0"/>
              </a:spcAft>
              <a:buClr>
                <a:schemeClr val="lt1"/>
              </a:buClr>
              <a:buSzPts val="1400"/>
              <a:buFont typeface="Roboto"/>
              <a:buNone/>
              <a:defRPr sz="3200">
                <a:solidFill>
                  <a:schemeClr val="lt1"/>
                </a:solidFill>
                <a:latin typeface="Roboto"/>
                <a:ea typeface="Roboto"/>
                <a:cs typeface="Roboto"/>
                <a:sym typeface="Roboto"/>
              </a:defRPr>
            </a:lvl9pPr>
          </a:lstStyle>
          <a:p/>
        </p:txBody>
      </p:sp>
      <p:sp>
        <p:nvSpPr>
          <p:cNvPr id="60" name="Google Shape;60;p20"/>
          <p:cNvSpPr txBox="1"/>
          <p:nvPr>
            <p:ph idx="1" type="body"/>
          </p:nvPr>
        </p:nvSpPr>
        <p:spPr>
          <a:xfrm>
            <a:off x="943390" y="3836374"/>
            <a:ext cx="16437000" cy="541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lt2"/>
              </a:buClr>
              <a:buSzPts val="1400"/>
              <a:buFont typeface="Calibri"/>
              <a:buNone/>
              <a:defRPr b="0" i="0" sz="1800" u="none" cap="none" strike="noStrike">
                <a:solidFill>
                  <a:schemeClr val="lt2"/>
                </a:solidFill>
                <a:latin typeface="Calibri"/>
                <a:ea typeface="Calibri"/>
                <a:cs typeface="Calibri"/>
                <a:sym typeface="Calibri"/>
              </a:defRPr>
            </a:lvl1pPr>
            <a:lvl2pPr indent="-228600" lvl="1" marL="914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2pPr>
            <a:lvl3pPr indent="-228600" lvl="2" marL="1371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3pPr>
            <a:lvl4pPr indent="-228600" lvl="3" marL="18288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4pPr>
            <a:lvl5pPr indent="-228600" lvl="4" marL="22860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5pPr>
            <a:lvl6pPr indent="-228600" lvl="5" marL="27432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6pPr>
            <a:lvl7pPr indent="-228600" lvl="6" marL="32004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7pPr>
            <a:lvl8pPr indent="-228600" lvl="7" marL="3657600" marR="0" rtl="0" algn="l">
              <a:lnSpc>
                <a:spcPct val="115000"/>
              </a:lnSpc>
              <a:spcBef>
                <a:spcPts val="1600"/>
              </a:spcBef>
              <a:spcAft>
                <a:spcPts val="0"/>
              </a:spcAft>
              <a:buClr>
                <a:schemeClr val="lt2"/>
              </a:buClr>
              <a:buSzPts val="1400"/>
              <a:buFont typeface="Calibri"/>
              <a:buNone/>
              <a:defRPr b="0" i="0" sz="2799" u="none" cap="none" strike="noStrike">
                <a:solidFill>
                  <a:schemeClr val="lt2"/>
                </a:solidFill>
                <a:latin typeface="Calibri"/>
                <a:ea typeface="Calibri"/>
                <a:cs typeface="Calibri"/>
                <a:sym typeface="Calibri"/>
              </a:defRPr>
            </a:lvl8pPr>
            <a:lvl9pPr indent="-228600" lvl="8" marL="4114800" marR="0" rtl="0" algn="l">
              <a:lnSpc>
                <a:spcPct val="115000"/>
              </a:lnSpc>
              <a:spcBef>
                <a:spcPts val="1600"/>
              </a:spcBef>
              <a:spcAft>
                <a:spcPts val="1600"/>
              </a:spcAft>
              <a:buClr>
                <a:schemeClr val="lt2"/>
              </a:buClr>
              <a:buSzPts val="1400"/>
              <a:buFont typeface="Calibri"/>
              <a:buNone/>
              <a:defRPr b="0" i="0" sz="2799" u="none" cap="none" strike="noStrike">
                <a:solidFill>
                  <a:schemeClr val="lt2"/>
                </a:solidFill>
                <a:latin typeface="Calibri"/>
                <a:ea typeface="Calibri"/>
                <a:cs typeface="Calibri"/>
                <a:sym typeface="Calibri"/>
              </a:defRPr>
            </a:lvl9pPr>
          </a:lstStyle>
          <a:p/>
        </p:txBody>
      </p:sp>
      <p:sp>
        <p:nvSpPr>
          <p:cNvPr id="61" name="Google Shape;61;p20"/>
          <p:cNvSpPr txBox="1"/>
          <p:nvPr>
            <p:ph idx="12" type="sldNum"/>
          </p:nvPr>
        </p:nvSpPr>
        <p:spPr>
          <a:xfrm>
            <a:off x="17039683" y="9386898"/>
            <a:ext cx="1096800" cy="7869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Font typeface="Roboto"/>
              <a:buNone/>
              <a:defRPr b="0" i="0" sz="1999"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7021"/>
        </a:solidFill>
      </p:bgPr>
    </p:bg>
    <p:spTree>
      <p:nvGrpSpPr>
        <p:cNvPr id="143" name="Shape 143"/>
        <p:cNvGrpSpPr/>
        <p:nvPr/>
      </p:nvGrpSpPr>
      <p:grpSpPr>
        <a:xfrm>
          <a:off x="0" y="0"/>
          <a:ext cx="0" cy="0"/>
          <a:chOff x="0" y="0"/>
          <a:chExt cx="0" cy="0"/>
        </a:xfrm>
      </p:grpSpPr>
      <p:sp>
        <p:nvSpPr>
          <p:cNvPr id="144" name="Google Shape;144;p42"/>
          <p:cNvSpPr txBox="1"/>
          <p:nvPr/>
        </p:nvSpPr>
        <p:spPr>
          <a:xfrm>
            <a:off x="699950" y="4332400"/>
            <a:ext cx="16992600" cy="2113500"/>
          </a:xfrm>
          <a:prstGeom prst="rect">
            <a:avLst/>
          </a:prstGeom>
          <a:noFill/>
          <a:ln>
            <a:noFill/>
          </a:ln>
        </p:spPr>
        <p:txBody>
          <a:bodyPr anchorCtr="0" anchor="b" bIns="182750" lIns="182750" spcFirstLastPara="1" rIns="182750" wrap="square" tIns="182750">
            <a:noAutofit/>
          </a:bodyPr>
          <a:lstStyle/>
          <a:p>
            <a:pPr indent="0" lvl="0" marL="0" rtl="0" algn="l">
              <a:spcBef>
                <a:spcPts val="0"/>
              </a:spcBef>
              <a:spcAft>
                <a:spcPts val="0"/>
              </a:spcAft>
              <a:buNone/>
            </a:pPr>
            <a:r>
              <a:rPr lang="en" sz="9596">
                <a:solidFill>
                  <a:srgbClr val="FFFFFF"/>
                </a:solidFill>
                <a:latin typeface="Calibri"/>
                <a:ea typeface="Calibri"/>
                <a:cs typeface="Calibri"/>
                <a:sym typeface="Calibri"/>
              </a:rPr>
              <a:t>Reading and writing datasets</a:t>
            </a:r>
            <a:endParaRPr sz="9596">
              <a:solidFill>
                <a:srgbClr val="FFFFFF"/>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43"/>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b="0" i="0" lang="en" sz="4395" u="none" cap="none" strike="noStrike">
                <a:solidFill>
                  <a:schemeClr val="lt1"/>
                </a:solidFill>
                <a:latin typeface="Calibri"/>
                <a:ea typeface="Calibri"/>
                <a:cs typeface="Calibri"/>
                <a:sym typeface="Calibri"/>
              </a:rPr>
              <a:t>In this Video, we are going to take a look at…</a:t>
            </a:r>
            <a:endParaRPr b="0" i="0" sz="4395" u="none" cap="none" strike="noStrike">
              <a:solidFill>
                <a:schemeClr val="lt1"/>
              </a:solidFill>
              <a:latin typeface="Calibri"/>
              <a:ea typeface="Calibri"/>
              <a:cs typeface="Calibri"/>
              <a:sym typeface="Calibri"/>
            </a:endParaRPr>
          </a:p>
        </p:txBody>
      </p:sp>
      <p:sp>
        <p:nvSpPr>
          <p:cNvPr id="150" name="Google Shape;150;p43"/>
          <p:cNvSpPr txBox="1"/>
          <p:nvPr>
            <p:ph idx="4294967295" type="body"/>
          </p:nvPr>
        </p:nvSpPr>
        <p:spPr>
          <a:xfrm>
            <a:off x="421350" y="1777593"/>
            <a:ext cx="17416800" cy="3411000"/>
          </a:xfrm>
          <a:prstGeom prst="rect">
            <a:avLst/>
          </a:prstGeom>
          <a:noFill/>
          <a:ln>
            <a:noFill/>
          </a:ln>
        </p:spPr>
        <p:txBody>
          <a:bodyPr anchorCtr="0" anchor="t" bIns="182675" lIns="182675" spcFirstLastPara="1" rIns="182675" wrap="square" tIns="182675">
            <a:noAutofit/>
          </a:bodyPr>
          <a:lstStyle/>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Reading/writing datasets with Pandas</a:t>
            </a:r>
            <a:endParaRPr sz="3997">
              <a:solidFill>
                <a:srgbClr val="434343"/>
              </a:solidFill>
            </a:endParaRPr>
          </a:p>
          <a:p>
            <a:pPr indent="-723084" lvl="0" marL="913584" marR="0" rtl="0" algn="l">
              <a:lnSpc>
                <a:spcPct val="115000"/>
              </a:lnSpc>
              <a:spcBef>
                <a:spcPts val="1600"/>
              </a:spcBef>
              <a:spcAft>
                <a:spcPts val="0"/>
              </a:spcAft>
              <a:buClr>
                <a:srgbClr val="434343"/>
              </a:buClr>
              <a:buSzPts val="3997"/>
              <a:buFont typeface="Calibri"/>
              <a:buChar char="●"/>
            </a:pPr>
            <a:r>
              <a:rPr lang="en" sz="3997">
                <a:solidFill>
                  <a:srgbClr val="434343"/>
                </a:solidFill>
              </a:rPr>
              <a:t>Code sample: importing and exporting datasets</a:t>
            </a:r>
            <a:endParaRPr sz="3997">
              <a:solidFill>
                <a:srgbClr val="43434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44"/>
          <p:cNvSpPr txBox="1"/>
          <p:nvPr/>
        </p:nvSpPr>
        <p:spPr>
          <a:xfrm>
            <a:off x="304800" y="1429750"/>
            <a:ext cx="17637300" cy="24261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1600"/>
              </a:spcBef>
              <a:spcAft>
                <a:spcPts val="0"/>
              </a:spcAft>
              <a:buClr>
                <a:srgbClr val="434343"/>
              </a:buClr>
              <a:buSzPts val="3600"/>
              <a:buFont typeface="Calibri"/>
              <a:buChar char="●"/>
            </a:pPr>
            <a:r>
              <a:rPr lang="en" sz="3600">
                <a:solidFill>
                  <a:srgbClr val="434343"/>
                </a:solidFill>
                <a:latin typeface="Calibri"/>
                <a:ea typeface="Calibri"/>
                <a:cs typeface="Calibri"/>
                <a:sym typeface="Calibri"/>
              </a:rPr>
              <a:t>Pandas offers an </a:t>
            </a:r>
            <a:r>
              <a:rPr b="1" lang="en" sz="3600">
                <a:solidFill>
                  <a:srgbClr val="434343"/>
                </a:solidFill>
                <a:latin typeface="Calibri"/>
                <a:ea typeface="Calibri"/>
                <a:cs typeface="Calibri"/>
                <a:sym typeface="Calibri"/>
              </a:rPr>
              <a:t>incredibly wide selection of reader and writer utilities</a:t>
            </a:r>
            <a:r>
              <a:rPr lang="en" sz="3600">
                <a:solidFill>
                  <a:srgbClr val="434343"/>
                </a:solidFill>
                <a:latin typeface="Calibri"/>
                <a:ea typeface="Calibri"/>
                <a:cs typeface="Calibri"/>
                <a:sym typeface="Calibri"/>
              </a:rPr>
              <a:t>, allowing to read/write to/from a lot of file formats (eg. CSV, JSON, SQL, HDF5,  …)</a:t>
            </a:r>
            <a:endParaRPr sz="36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Input functions are library-level utilities and return Dataframe objects</a:t>
            </a:r>
            <a:endParaRPr sz="3000">
              <a:solidFill>
                <a:srgbClr val="434343"/>
              </a:solidFill>
              <a:latin typeface="Calibri"/>
              <a:ea typeface="Calibri"/>
              <a:cs typeface="Calibri"/>
              <a:sym typeface="Calibri"/>
            </a:endParaRPr>
          </a:p>
          <a:p>
            <a:pPr indent="-419100" lvl="1" marL="914400" rtl="0" algn="l">
              <a:lnSpc>
                <a:spcPct val="115000"/>
              </a:lnSpc>
              <a:spcBef>
                <a:spcPts val="0"/>
              </a:spcBef>
              <a:spcAft>
                <a:spcPts val="0"/>
              </a:spcAft>
              <a:buClr>
                <a:srgbClr val="434343"/>
              </a:buClr>
              <a:buSzPts val="3000"/>
              <a:buFont typeface="Calibri"/>
              <a:buChar char="○"/>
            </a:pPr>
            <a:r>
              <a:rPr lang="en" sz="3000">
                <a:solidFill>
                  <a:srgbClr val="434343"/>
                </a:solidFill>
                <a:latin typeface="Calibri"/>
                <a:ea typeface="Calibri"/>
                <a:cs typeface="Calibri"/>
                <a:sym typeface="Calibri"/>
              </a:rPr>
              <a:t>Output functions can be directly invoked on Dataframe objects</a:t>
            </a:r>
            <a:endParaRPr sz="3000">
              <a:solidFill>
                <a:srgbClr val="434343"/>
              </a:solidFill>
              <a:latin typeface="Courier New"/>
              <a:ea typeface="Courier New"/>
              <a:cs typeface="Courier New"/>
              <a:sym typeface="Courier New"/>
            </a:endParaRPr>
          </a:p>
        </p:txBody>
      </p:sp>
      <p:sp>
        <p:nvSpPr>
          <p:cNvPr id="156" name="Google Shape;156;p44"/>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Reading/writing datasets with Pandas (1/2)</a:t>
            </a:r>
            <a:endParaRPr sz="4395"/>
          </a:p>
        </p:txBody>
      </p:sp>
      <p:pic>
        <p:nvPicPr>
          <p:cNvPr id="157" name="Google Shape;157;p44"/>
          <p:cNvPicPr preferRelativeResize="0"/>
          <p:nvPr/>
        </p:nvPicPr>
        <p:blipFill>
          <a:blip r:embed="rId3">
            <a:alphaModFix/>
          </a:blip>
          <a:stretch>
            <a:fillRect/>
          </a:stretch>
        </p:blipFill>
        <p:spPr>
          <a:xfrm>
            <a:off x="2038525" y="4264275"/>
            <a:ext cx="13961350" cy="5697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45"/>
          <p:cNvSpPr txBox="1"/>
          <p:nvPr/>
        </p:nvSpPr>
        <p:spPr>
          <a:xfrm>
            <a:off x="304800" y="1658350"/>
            <a:ext cx="17637300" cy="49962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1600"/>
              </a:spcBef>
              <a:spcAft>
                <a:spcPts val="0"/>
              </a:spcAft>
              <a:buClr>
                <a:srgbClr val="434343"/>
              </a:buClr>
              <a:buSzPts val="3600"/>
              <a:buFont typeface="Calibri"/>
              <a:buChar char="●"/>
            </a:pPr>
            <a:r>
              <a:rPr lang="en" sz="3600">
                <a:solidFill>
                  <a:srgbClr val="434343"/>
                </a:solidFill>
                <a:latin typeface="Calibri"/>
                <a:ea typeface="Calibri"/>
                <a:cs typeface="Calibri"/>
                <a:sym typeface="Calibri"/>
              </a:rPr>
              <a:t>Once Pandas used to also embed readers that allowed to r</a:t>
            </a:r>
            <a:r>
              <a:rPr i="1" lang="en" sz="3600">
                <a:solidFill>
                  <a:srgbClr val="434343"/>
                </a:solidFill>
                <a:latin typeface="Calibri"/>
                <a:ea typeface="Calibri"/>
                <a:cs typeface="Calibri"/>
                <a:sym typeface="Calibri"/>
              </a:rPr>
              <a:t>ead data from financial web APIs</a:t>
            </a:r>
            <a:r>
              <a:rPr lang="en" sz="3600">
                <a:solidFill>
                  <a:srgbClr val="434343"/>
                </a:solidFill>
                <a:latin typeface="Calibri"/>
                <a:ea typeface="Calibri"/>
                <a:cs typeface="Calibri"/>
                <a:sym typeface="Calibri"/>
              </a:rPr>
              <a:t> (such as Yahoo! Finance, Google Finance, etc.) but they were refactored out into a separate library</a:t>
            </a:r>
            <a:endParaRPr sz="3600">
              <a:solidFill>
                <a:srgbClr val="434343"/>
              </a:solidFill>
              <a:latin typeface="Calibri"/>
              <a:ea typeface="Calibri"/>
              <a:cs typeface="Calibri"/>
              <a:sym typeface="Calibri"/>
            </a:endParaRPr>
          </a:p>
          <a:p>
            <a:pPr indent="0" lvl="0" marL="0" rtl="0" algn="l">
              <a:lnSpc>
                <a:spcPct val="115000"/>
              </a:lnSpc>
              <a:spcBef>
                <a:spcPts val="1600"/>
              </a:spcBef>
              <a:spcAft>
                <a:spcPts val="0"/>
              </a:spcAft>
              <a:buNone/>
            </a:pPr>
            <a:r>
              <a:t/>
            </a:r>
            <a:endParaRPr sz="3600">
              <a:solidFill>
                <a:srgbClr val="434343"/>
              </a:solidFill>
              <a:latin typeface="Calibri"/>
              <a:ea typeface="Calibri"/>
              <a:cs typeface="Calibri"/>
              <a:sym typeface="Calibri"/>
            </a:endParaRPr>
          </a:p>
          <a:p>
            <a:pPr indent="-457200" lvl="0" marL="457200" rtl="0" algn="l">
              <a:lnSpc>
                <a:spcPct val="115000"/>
              </a:lnSpc>
              <a:spcBef>
                <a:spcPts val="1600"/>
              </a:spcBef>
              <a:spcAft>
                <a:spcPts val="0"/>
              </a:spcAft>
              <a:buClr>
                <a:srgbClr val="434343"/>
              </a:buClr>
              <a:buSzPts val="3600"/>
              <a:buFont typeface="Calibri"/>
              <a:buChar char="●"/>
            </a:pPr>
            <a:r>
              <a:rPr lang="en" sz="3600">
                <a:solidFill>
                  <a:srgbClr val="434343"/>
                </a:solidFill>
                <a:latin typeface="Calibri"/>
                <a:ea typeface="Calibri"/>
                <a:cs typeface="Calibri"/>
                <a:sym typeface="Calibri"/>
              </a:rPr>
              <a:t>This library is called </a:t>
            </a:r>
            <a:r>
              <a:rPr lang="en" sz="3600">
                <a:solidFill>
                  <a:srgbClr val="434343"/>
                </a:solidFill>
                <a:latin typeface="Courier New"/>
                <a:ea typeface="Courier New"/>
                <a:cs typeface="Courier New"/>
                <a:sym typeface="Courier New"/>
              </a:rPr>
              <a:t>pandas-datareader</a:t>
            </a:r>
            <a:r>
              <a:rPr lang="en" sz="3600">
                <a:solidFill>
                  <a:srgbClr val="434343"/>
                </a:solidFill>
                <a:latin typeface="Calibri"/>
                <a:ea typeface="Calibri"/>
                <a:cs typeface="Calibri"/>
                <a:sym typeface="Calibri"/>
              </a:rPr>
              <a:t> and can be installed as usual with:</a:t>
            </a:r>
            <a:endParaRPr sz="3600">
              <a:solidFill>
                <a:srgbClr val="434343"/>
              </a:solidFill>
              <a:latin typeface="Calibri"/>
              <a:ea typeface="Calibri"/>
              <a:cs typeface="Calibri"/>
              <a:sym typeface="Calibri"/>
            </a:endParaRPr>
          </a:p>
          <a:p>
            <a:pPr indent="0" lvl="0" marL="457200" rtl="0" algn="l">
              <a:lnSpc>
                <a:spcPct val="115000"/>
              </a:lnSpc>
              <a:spcBef>
                <a:spcPts val="1600"/>
              </a:spcBef>
              <a:spcAft>
                <a:spcPts val="0"/>
              </a:spcAft>
              <a:buNone/>
            </a:pPr>
            <a:r>
              <a:rPr lang="en" sz="3600">
                <a:solidFill>
                  <a:srgbClr val="434343"/>
                </a:solidFill>
                <a:latin typeface="Calibri"/>
                <a:ea typeface="Calibri"/>
                <a:cs typeface="Calibri"/>
                <a:sym typeface="Calibri"/>
              </a:rPr>
              <a:t>    </a:t>
            </a:r>
            <a:r>
              <a:rPr lang="en" sz="3600">
                <a:solidFill>
                  <a:srgbClr val="434343"/>
                </a:solidFill>
                <a:latin typeface="Courier New"/>
                <a:ea typeface="Courier New"/>
                <a:cs typeface="Courier New"/>
                <a:sym typeface="Courier New"/>
              </a:rPr>
              <a:t>pip install pandas-datareader</a:t>
            </a:r>
            <a:endParaRPr sz="3600">
              <a:solidFill>
                <a:srgbClr val="434343"/>
              </a:solidFill>
              <a:latin typeface="Courier New"/>
              <a:ea typeface="Courier New"/>
              <a:cs typeface="Courier New"/>
              <a:sym typeface="Courier New"/>
            </a:endParaRPr>
          </a:p>
        </p:txBody>
      </p:sp>
      <p:sp>
        <p:nvSpPr>
          <p:cNvPr id="163" name="Google Shape;163;p45"/>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rgbClr val="000000"/>
              </a:buClr>
              <a:buSzPts val="1100"/>
              <a:buFont typeface="Arial"/>
              <a:buNone/>
            </a:pPr>
            <a:r>
              <a:rPr lang="en" sz="4395"/>
              <a:t>Reading/writing datasets with Pandas (2/2)</a:t>
            </a:r>
            <a:endParaRPr sz="4395"/>
          </a:p>
        </p:txBody>
      </p:sp>
      <p:pic>
        <p:nvPicPr>
          <p:cNvPr id="164" name="Google Shape;164;p45"/>
          <p:cNvPicPr preferRelativeResize="0"/>
          <p:nvPr/>
        </p:nvPicPr>
        <p:blipFill>
          <a:blip r:embed="rId3">
            <a:alphaModFix/>
          </a:blip>
          <a:stretch>
            <a:fillRect/>
          </a:stretch>
        </p:blipFill>
        <p:spPr>
          <a:xfrm>
            <a:off x="14514975" y="6470600"/>
            <a:ext cx="3322876" cy="33228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46"/>
          <p:cNvSpPr txBox="1"/>
          <p:nvPr>
            <p:ph type="title"/>
          </p:nvPr>
        </p:nvSpPr>
        <p:spPr>
          <a:xfrm>
            <a:off x="980311" y="976048"/>
            <a:ext cx="16060500" cy="8177700"/>
          </a:xfrm>
          <a:prstGeom prst="rect">
            <a:avLst/>
          </a:prstGeom>
          <a:noFill/>
          <a:ln>
            <a:noFill/>
          </a:ln>
        </p:spPr>
        <p:txBody>
          <a:bodyPr anchorCtr="0" anchor="ctr"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lang="en" sz="11000"/>
              <a:t>Code Sample: importing and exporting datasets</a:t>
            </a:r>
            <a:endParaRPr sz="11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47"/>
          <p:cNvSpPr txBox="1"/>
          <p:nvPr>
            <p:ph type="title"/>
          </p:nvPr>
        </p:nvSpPr>
        <p:spPr>
          <a:xfrm>
            <a:off x="200555" y="34902"/>
            <a:ext cx="17637300" cy="1204200"/>
          </a:xfrm>
          <a:prstGeom prst="rect">
            <a:avLst/>
          </a:prstGeom>
          <a:noFill/>
          <a:ln>
            <a:noFill/>
          </a:ln>
        </p:spPr>
        <p:txBody>
          <a:bodyPr anchorCtr="0" anchor="ctr" bIns="182675" lIns="182675" spcFirstLastPara="1" rIns="182675" wrap="square" tIns="182675">
            <a:noAutofit/>
          </a:bodyPr>
          <a:lstStyle/>
          <a:p>
            <a:pPr indent="0" lvl="0" marL="0" marR="0" rtl="0" algn="l">
              <a:lnSpc>
                <a:spcPct val="100000"/>
              </a:lnSpc>
              <a:spcBef>
                <a:spcPts val="0"/>
              </a:spcBef>
              <a:spcAft>
                <a:spcPts val="0"/>
              </a:spcAft>
              <a:buClr>
                <a:schemeClr val="lt1"/>
              </a:buClr>
              <a:buFont typeface="Calibri"/>
              <a:buNone/>
            </a:pPr>
            <a:r>
              <a:rPr lang="en" sz="4395"/>
              <a:t>Summary</a:t>
            </a:r>
            <a:endParaRPr b="0" i="0" sz="4395" u="none" cap="none" strike="noStrike">
              <a:solidFill>
                <a:schemeClr val="lt1"/>
              </a:solidFill>
              <a:latin typeface="Calibri"/>
              <a:ea typeface="Calibri"/>
              <a:cs typeface="Calibri"/>
              <a:sym typeface="Calibri"/>
            </a:endParaRPr>
          </a:p>
        </p:txBody>
      </p:sp>
      <p:sp>
        <p:nvSpPr>
          <p:cNvPr id="175" name="Google Shape;175;p47"/>
          <p:cNvSpPr txBox="1"/>
          <p:nvPr>
            <p:ph idx="4294967295" type="body"/>
          </p:nvPr>
        </p:nvSpPr>
        <p:spPr>
          <a:xfrm>
            <a:off x="421357" y="1777588"/>
            <a:ext cx="17416800" cy="8039400"/>
          </a:xfrm>
          <a:prstGeom prst="rect">
            <a:avLst/>
          </a:prstGeom>
          <a:noFill/>
          <a:ln>
            <a:noFill/>
          </a:ln>
        </p:spPr>
        <p:txBody>
          <a:bodyPr anchorCtr="0" anchor="t" bIns="182675" lIns="182675" spcFirstLastPara="1" rIns="182675" wrap="square" tIns="182675">
            <a:noAutofit/>
          </a:bodyPr>
          <a:lstStyle/>
          <a:p>
            <a:pPr indent="-723084" lvl="0" marL="913584" rtl="0" algn="l">
              <a:spcBef>
                <a:spcPts val="1600"/>
              </a:spcBef>
              <a:spcAft>
                <a:spcPts val="0"/>
              </a:spcAft>
              <a:buClr>
                <a:srgbClr val="434343"/>
              </a:buClr>
              <a:buSzPts val="3997"/>
              <a:buFont typeface="Calibri"/>
              <a:buChar char="●"/>
            </a:pPr>
            <a:r>
              <a:rPr lang="en" sz="3997">
                <a:solidFill>
                  <a:srgbClr val="434343"/>
                </a:solidFill>
              </a:rPr>
              <a:t>Reading/writing datasets with Pandas</a:t>
            </a:r>
            <a:endParaRPr sz="3997">
              <a:solidFill>
                <a:srgbClr val="434343"/>
              </a:solidFill>
            </a:endParaRPr>
          </a:p>
          <a:p>
            <a:pPr indent="-723084" lvl="0" marL="913584" rtl="0" algn="l">
              <a:spcBef>
                <a:spcPts val="1600"/>
              </a:spcBef>
              <a:spcAft>
                <a:spcPts val="0"/>
              </a:spcAft>
              <a:buClr>
                <a:srgbClr val="434343"/>
              </a:buClr>
              <a:buSzPts val="3997"/>
              <a:buFont typeface="Calibri"/>
              <a:buChar char="●"/>
            </a:pPr>
            <a:r>
              <a:rPr lang="en" sz="3997">
                <a:solidFill>
                  <a:srgbClr val="434343"/>
                </a:solidFill>
              </a:rPr>
              <a:t>Code sample: importing and exporting datasets</a:t>
            </a:r>
            <a:endParaRPr sz="3997">
              <a:solidFill>
                <a:srgbClr val="43434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48"/>
          <p:cNvSpPr txBox="1"/>
          <p:nvPr>
            <p:ph type="ctrTitle"/>
          </p:nvPr>
        </p:nvSpPr>
        <p:spPr>
          <a:xfrm>
            <a:off x="780954" y="3636866"/>
            <a:ext cx="16436700" cy="1866300"/>
          </a:xfrm>
          <a:prstGeom prst="rect">
            <a:avLst/>
          </a:prstGeom>
          <a:noFill/>
          <a:ln>
            <a:noFill/>
          </a:ln>
        </p:spPr>
        <p:txBody>
          <a:bodyPr anchorCtr="0" anchor="b" bIns="182750" lIns="182750" spcFirstLastPara="1" rIns="182750" wrap="square" tIns="182750">
            <a:noAutofit/>
          </a:bodyPr>
          <a:lstStyle/>
          <a:p>
            <a:pPr indent="0" lvl="0" marL="0" marR="0" rtl="0" algn="l">
              <a:lnSpc>
                <a:spcPct val="100000"/>
              </a:lnSpc>
              <a:spcBef>
                <a:spcPts val="0"/>
              </a:spcBef>
              <a:spcAft>
                <a:spcPts val="0"/>
              </a:spcAft>
              <a:buClr>
                <a:srgbClr val="000000"/>
              </a:buClr>
              <a:buSzPts val="1100"/>
              <a:buFont typeface="Arial"/>
              <a:buNone/>
            </a:pPr>
            <a:r>
              <a:t/>
            </a:r>
            <a:endParaRPr sz="7200"/>
          </a:p>
          <a:p>
            <a:pPr indent="0" lvl="0" marL="0" marR="0" rtl="0" algn="l">
              <a:lnSpc>
                <a:spcPct val="100000"/>
              </a:lnSpc>
              <a:spcBef>
                <a:spcPts val="0"/>
              </a:spcBef>
              <a:spcAft>
                <a:spcPts val="0"/>
              </a:spcAft>
              <a:buClr>
                <a:srgbClr val="000000"/>
              </a:buClr>
              <a:buSzPts val="1100"/>
              <a:buFont typeface="Arial"/>
              <a:buNone/>
            </a:pPr>
            <a:r>
              <a:t/>
            </a:r>
            <a:endParaRPr sz="7200"/>
          </a:p>
          <a:p>
            <a:pPr indent="0" lvl="0" marL="0" marR="0" rtl="0" algn="l">
              <a:lnSpc>
                <a:spcPct val="100000"/>
              </a:lnSpc>
              <a:spcBef>
                <a:spcPts val="0"/>
              </a:spcBef>
              <a:spcAft>
                <a:spcPts val="0"/>
              </a:spcAft>
              <a:buClr>
                <a:srgbClr val="000000"/>
              </a:buClr>
              <a:buSzPts val="1100"/>
              <a:buFont typeface="Arial"/>
              <a:buNone/>
            </a:pPr>
            <a:r>
              <a:t/>
            </a:r>
            <a:endParaRPr sz="7200"/>
          </a:p>
          <a:p>
            <a:pPr indent="0" lvl="0" marL="0" marR="0" rtl="0" algn="l">
              <a:lnSpc>
                <a:spcPct val="100000"/>
              </a:lnSpc>
              <a:spcBef>
                <a:spcPts val="0"/>
              </a:spcBef>
              <a:spcAft>
                <a:spcPts val="0"/>
              </a:spcAft>
              <a:buClr>
                <a:srgbClr val="000000"/>
              </a:buClr>
              <a:buSzPts val="1100"/>
              <a:buFont typeface="Arial"/>
              <a:buNone/>
            </a:pPr>
            <a:r>
              <a:rPr lang="en" sz="7200"/>
              <a:t>Cleaning and manipulating datasets</a:t>
            </a:r>
            <a:endParaRPr sz="7200"/>
          </a:p>
        </p:txBody>
      </p:sp>
      <p:sp>
        <p:nvSpPr>
          <p:cNvPr id="181" name="Google Shape;181;p48"/>
          <p:cNvSpPr txBox="1"/>
          <p:nvPr>
            <p:ph idx="1" type="subTitle"/>
          </p:nvPr>
        </p:nvSpPr>
        <p:spPr>
          <a:xfrm>
            <a:off x="780954" y="5575679"/>
            <a:ext cx="16436700" cy="865500"/>
          </a:xfrm>
          <a:prstGeom prst="rect">
            <a:avLst/>
          </a:prstGeom>
          <a:noFill/>
          <a:ln>
            <a:noFill/>
          </a:ln>
        </p:spPr>
        <p:txBody>
          <a:bodyPr anchorCtr="0" anchor="t" bIns="182750" lIns="182750" spcFirstLastPara="1" rIns="182750" wrap="square" tIns="182750">
            <a:noAutofit/>
          </a:bodyPr>
          <a:lstStyle/>
          <a:p>
            <a:pPr indent="0" lvl="0" marL="0" marR="0" rtl="0" algn="l">
              <a:lnSpc>
                <a:spcPct val="100000"/>
              </a:lnSpc>
              <a:spcBef>
                <a:spcPts val="0"/>
              </a:spcBef>
              <a:spcAft>
                <a:spcPts val="0"/>
              </a:spcAft>
              <a:buClr>
                <a:schemeClr val="lt1"/>
              </a:buClr>
              <a:buFont typeface="Calibri"/>
              <a:buNone/>
            </a:pPr>
            <a:r>
              <a:rPr b="0" i="0" lang="en" sz="4398" u="none" cap="none" strike="noStrike">
                <a:solidFill>
                  <a:schemeClr val="lt1"/>
                </a:solidFill>
                <a:latin typeface="Calibri"/>
                <a:ea typeface="Calibri"/>
                <a:cs typeface="Calibri"/>
                <a:sym typeface="Calibri"/>
              </a:rPr>
              <a:t>Next Video</a:t>
            </a:r>
            <a:endParaRPr b="0" i="0" sz="4398" u="none" cap="none" strike="noStrike">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